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740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59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70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319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338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80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467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434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225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679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51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6324-6A9C-413D-8218-A20429ADB522}" type="datetimeFigureOut">
              <a:rPr lang="fr-FR" smtClean="0"/>
              <a:t>20/09/2021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ADD7D-3B53-4B2E-A31C-36C5236A3D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527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0"/>
            <a:ext cx="10287000" cy="6975872"/>
          </a:xfrm>
          <a:prstGeom prst="rect">
            <a:avLst/>
          </a:prstGeom>
        </p:spPr>
      </p:pic>
      <p:grpSp>
        <p:nvGrpSpPr>
          <p:cNvPr id="2" name="Groupe 1"/>
          <p:cNvGrpSpPr/>
          <p:nvPr/>
        </p:nvGrpSpPr>
        <p:grpSpPr>
          <a:xfrm>
            <a:off x="1255670" y="328755"/>
            <a:ext cx="2059108" cy="2384840"/>
            <a:chOff x="1498601" y="531692"/>
            <a:chExt cx="2059108" cy="2384840"/>
          </a:xfrm>
        </p:grpSpPr>
        <p:pic>
          <p:nvPicPr>
            <p:cNvPr id="7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8601" y="531692"/>
              <a:ext cx="2059108" cy="238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ZoneTexte 8"/>
            <p:cNvSpPr txBox="1"/>
            <p:nvPr/>
          </p:nvSpPr>
          <p:spPr>
            <a:xfrm rot="20866801">
              <a:off x="1775338" y="845849"/>
              <a:ext cx="127035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 smtClean="0">
                  <a:latin typeface="Script MT Bold" panose="03040602040607080904" pitchFamily="66" charset="0"/>
                </a:rPr>
                <a:t> width </a:t>
              </a:r>
              <a:r>
                <a:rPr lang="en-GB" sz="2400" dirty="0">
                  <a:latin typeface="Script MT Bold" panose="03040602040607080904" pitchFamily="66" charset="0"/>
                </a:rPr>
                <a:t>and</a:t>
              </a:r>
              <a:r>
                <a:rPr lang="en-GB" sz="3200" dirty="0">
                  <a:latin typeface="Script MT Bold" panose="03040602040607080904" pitchFamily="66" charset="0"/>
                </a:rPr>
                <a:t> </a:t>
              </a:r>
              <a:r>
                <a:rPr lang="en-GB" sz="3200" dirty="0" smtClean="0">
                  <a:latin typeface="Script MT Bold" panose="03040602040607080904" pitchFamily="66" charset="0"/>
                </a:rPr>
                <a:t>height</a:t>
              </a: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5155732" y="321312"/>
            <a:ext cx="2348068" cy="1986337"/>
            <a:chOff x="5716065" y="661476"/>
            <a:chExt cx="2348068" cy="2059108"/>
          </a:xfrm>
        </p:grpSpPr>
        <p:pic>
          <p:nvPicPr>
            <p:cNvPr id="10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90016">
              <a:off x="5716065" y="661476"/>
              <a:ext cx="2348068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ZoneTexte 10"/>
            <p:cNvSpPr txBox="1"/>
            <p:nvPr/>
          </p:nvSpPr>
          <p:spPr>
            <a:xfrm rot="156817">
              <a:off x="5929633" y="879408"/>
              <a:ext cx="1764984" cy="1371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latin typeface="Script MT Bold" panose="03040602040607080904" pitchFamily="66" charset="0"/>
                </a:rPr>
                <a:t> </a:t>
              </a:r>
              <a:r>
                <a:rPr lang="en-GB" sz="4000" dirty="0" smtClean="0">
                  <a:latin typeface="Script MT Bold" panose="03040602040607080904" pitchFamily="66" charset="0"/>
                </a:rPr>
                <a:t>battery cover</a:t>
              </a:r>
              <a:endParaRPr lang="en-GB" sz="40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1243334" y="2620420"/>
            <a:ext cx="2099934" cy="1910032"/>
            <a:chOff x="2064223" y="2757052"/>
            <a:chExt cx="2496517" cy="2059108"/>
          </a:xfrm>
        </p:grpSpPr>
        <p:pic>
          <p:nvPicPr>
            <p:cNvPr id="12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7314">
              <a:off x="2064223" y="2757052"/>
              <a:ext cx="2496517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ZoneTexte 12"/>
            <p:cNvSpPr txBox="1"/>
            <p:nvPr/>
          </p:nvSpPr>
          <p:spPr>
            <a:xfrm rot="21434115">
              <a:off x="2275891" y="3273858"/>
              <a:ext cx="1849472" cy="7631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dirty="0" err="1" smtClean="0">
                  <a:latin typeface="Script MT Bold" panose="03040602040607080904" pitchFamily="66" charset="0"/>
                </a:rPr>
                <a:t>Wifi</a:t>
              </a:r>
              <a:endParaRPr lang="en-GB" sz="40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7837334" y="318465"/>
            <a:ext cx="2702721" cy="1658506"/>
            <a:chOff x="8174104" y="369196"/>
            <a:chExt cx="1426364" cy="1658506"/>
          </a:xfrm>
        </p:grpSpPr>
        <p:pic>
          <p:nvPicPr>
            <p:cNvPr id="16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4104" y="369196"/>
              <a:ext cx="1386649" cy="1658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ZoneTexte 16"/>
            <p:cNvSpPr txBox="1"/>
            <p:nvPr/>
          </p:nvSpPr>
          <p:spPr>
            <a:xfrm rot="20866801">
              <a:off x="8376675" y="579469"/>
              <a:ext cx="122379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latin typeface="Script MT Bold" panose="03040602040607080904" pitchFamily="66" charset="0"/>
                </a:rPr>
                <a:t>Mobile application</a:t>
              </a:r>
              <a:endParaRPr lang="en-GB" sz="28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3049992" y="303622"/>
            <a:ext cx="2059108" cy="1616688"/>
            <a:chOff x="3380323" y="577512"/>
            <a:chExt cx="2059108" cy="2059108"/>
          </a:xfrm>
        </p:grpSpPr>
        <p:pic>
          <p:nvPicPr>
            <p:cNvPr id="18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86025">
              <a:off x="3380323" y="577512"/>
              <a:ext cx="2059108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ZoneTexte 18"/>
            <p:cNvSpPr txBox="1"/>
            <p:nvPr/>
          </p:nvSpPr>
          <p:spPr>
            <a:xfrm>
              <a:off x="3523654" y="729913"/>
              <a:ext cx="1503937" cy="1607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dirty="0" smtClean="0">
                  <a:latin typeface="Script MT Bold" panose="03040602040607080904" pitchFamily="66" charset="0"/>
                </a:rPr>
                <a:t> </a:t>
              </a:r>
              <a:r>
                <a:rPr lang="en-GB" sz="3600" dirty="0" smtClean="0">
                  <a:latin typeface="Script MT Bold" panose="03040602040607080904" pitchFamily="66" charset="0"/>
                </a:rPr>
                <a:t>digital key</a:t>
              </a:r>
              <a:endParaRPr lang="en-GB" sz="36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3330374" y="2966194"/>
            <a:ext cx="2059108" cy="2059108"/>
            <a:chOff x="8400537" y="2638669"/>
            <a:chExt cx="2059108" cy="2059108"/>
          </a:xfrm>
        </p:grpSpPr>
        <p:pic>
          <p:nvPicPr>
            <p:cNvPr id="20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14">
              <a:off x="8400537" y="2638669"/>
              <a:ext cx="2059108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ZoneTexte 20"/>
            <p:cNvSpPr txBox="1"/>
            <p:nvPr/>
          </p:nvSpPr>
          <p:spPr>
            <a:xfrm rot="21454815">
              <a:off x="8758804" y="3220844"/>
              <a:ext cx="137538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latin typeface="Script MT Bold" panose="03040602040607080904" pitchFamily="66" charset="0"/>
                </a:rPr>
                <a:t>digits</a:t>
              </a:r>
              <a:endParaRPr lang="en-GB" sz="40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1333831" y="4789887"/>
            <a:ext cx="3317727" cy="1754622"/>
            <a:chOff x="1333831" y="4457850"/>
            <a:chExt cx="3317727" cy="2059108"/>
          </a:xfrm>
        </p:grpSpPr>
        <p:pic>
          <p:nvPicPr>
            <p:cNvPr id="22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4565">
              <a:off x="1333831" y="4457850"/>
              <a:ext cx="3317727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ZoneTexte 22"/>
            <p:cNvSpPr txBox="1"/>
            <p:nvPr/>
          </p:nvSpPr>
          <p:spPr>
            <a:xfrm rot="21246393">
              <a:off x="1620112" y="4965218"/>
              <a:ext cx="2549510" cy="830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latin typeface="Romantic" panose="00000400000000000000" pitchFamily="2" charset="2"/>
                </a:rPr>
                <a:t>NFC </a:t>
              </a:r>
              <a:r>
                <a:rPr lang="en-GB" sz="4000" dirty="0" smtClean="0">
                  <a:latin typeface="Script MT Bold" panose="03040602040607080904" pitchFamily="66" charset="0"/>
                </a:rPr>
                <a:t>card</a:t>
              </a:r>
              <a:endParaRPr lang="en-GB" sz="4000" dirty="0" smtClean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4512705" y="4705244"/>
            <a:ext cx="2071371" cy="1656877"/>
            <a:chOff x="4512705" y="4705244"/>
            <a:chExt cx="2071371" cy="1656877"/>
          </a:xfrm>
        </p:grpSpPr>
        <p:pic>
          <p:nvPicPr>
            <p:cNvPr id="24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89096">
              <a:off x="4512705" y="4705244"/>
              <a:ext cx="2071371" cy="1656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ZoneTexte 24"/>
            <p:cNvSpPr txBox="1"/>
            <p:nvPr/>
          </p:nvSpPr>
          <p:spPr>
            <a:xfrm rot="21555897">
              <a:off x="4649793" y="4951691"/>
              <a:ext cx="158031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600" dirty="0" smtClean="0">
                  <a:latin typeface="Script MT Bold" panose="03040602040607080904" pitchFamily="66" charset="0"/>
                </a:rPr>
                <a:t>Main role</a:t>
              </a:r>
              <a:endParaRPr lang="en-GB" sz="36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5" name="Groupe 34"/>
          <p:cNvGrpSpPr/>
          <p:nvPr/>
        </p:nvGrpSpPr>
        <p:grpSpPr>
          <a:xfrm rot="622555">
            <a:off x="8388820" y="5058916"/>
            <a:ext cx="3001225" cy="1411254"/>
            <a:chOff x="8194014" y="4836325"/>
            <a:chExt cx="3001225" cy="2059108"/>
          </a:xfrm>
        </p:grpSpPr>
        <p:pic>
          <p:nvPicPr>
            <p:cNvPr id="26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89096">
              <a:off x="8194014" y="4836325"/>
              <a:ext cx="2897054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ZoneTexte 26"/>
            <p:cNvSpPr txBox="1"/>
            <p:nvPr/>
          </p:nvSpPr>
          <p:spPr>
            <a:xfrm rot="21555897">
              <a:off x="8583293" y="5285588"/>
              <a:ext cx="2611946" cy="943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>
                  <a:latin typeface="Script MT Bold" panose="03040602040607080904" pitchFamily="66" charset="0"/>
                </a:rPr>
                <a:t>contactless</a:t>
              </a:r>
              <a:endParaRPr lang="en-GB" sz="36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8927423" y="3098054"/>
            <a:ext cx="1962525" cy="2059108"/>
            <a:chOff x="7022796" y="1763255"/>
            <a:chExt cx="1962525" cy="2059108"/>
          </a:xfrm>
        </p:grpSpPr>
        <p:pic>
          <p:nvPicPr>
            <p:cNvPr id="28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89096">
              <a:off x="7022796" y="1763255"/>
              <a:ext cx="1962525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ZoneTexte 28"/>
            <p:cNvSpPr txBox="1"/>
            <p:nvPr/>
          </p:nvSpPr>
          <p:spPr>
            <a:xfrm rot="21555897">
              <a:off x="7260237" y="2319694"/>
              <a:ext cx="155259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latin typeface="Script MT Bold" panose="03040602040607080904" pitchFamily="66" charset="0"/>
                </a:rPr>
                <a:t>power</a:t>
              </a:r>
              <a:endParaRPr lang="en-GB" sz="32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9" name="Groupe 38"/>
          <p:cNvGrpSpPr/>
          <p:nvPr/>
        </p:nvGrpSpPr>
        <p:grpSpPr>
          <a:xfrm rot="929168">
            <a:off x="9001725" y="1849717"/>
            <a:ext cx="2248395" cy="1644155"/>
            <a:chOff x="8329836" y="2742910"/>
            <a:chExt cx="2059108" cy="2059108"/>
          </a:xfrm>
        </p:grpSpPr>
        <p:pic>
          <p:nvPicPr>
            <p:cNvPr id="40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014">
              <a:off x="8329836" y="2742910"/>
              <a:ext cx="2059108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ZoneTexte 40"/>
            <p:cNvSpPr txBox="1"/>
            <p:nvPr/>
          </p:nvSpPr>
          <p:spPr>
            <a:xfrm rot="21454815">
              <a:off x="8481313" y="3260353"/>
              <a:ext cx="1808654" cy="73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err="1" smtClean="0">
                  <a:latin typeface="Script MT Bold" panose="03040602040607080904" pitchFamily="66" charset="0"/>
                </a:rPr>
                <a:t>chiphered</a:t>
              </a:r>
              <a:endParaRPr lang="en-GB" sz="32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1" name="Groupe 30"/>
          <p:cNvGrpSpPr/>
          <p:nvPr/>
        </p:nvGrpSpPr>
        <p:grpSpPr>
          <a:xfrm>
            <a:off x="5319636" y="2239841"/>
            <a:ext cx="4123307" cy="1477265"/>
            <a:chOff x="3870365" y="2904661"/>
            <a:chExt cx="3927630" cy="1477265"/>
          </a:xfrm>
        </p:grpSpPr>
        <p:pic>
          <p:nvPicPr>
            <p:cNvPr id="14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68816">
              <a:off x="3870365" y="2904661"/>
              <a:ext cx="3927630" cy="1477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 rot="20696209">
              <a:off x="4232692" y="3295565"/>
              <a:ext cx="30861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600" dirty="0" smtClean="0">
                  <a:latin typeface="Script MT Bold" panose="03040602040607080904" pitchFamily="66" charset="0"/>
                </a:rPr>
                <a:t> </a:t>
              </a:r>
              <a:r>
                <a:rPr lang="en-GB" sz="3600" dirty="0" smtClean="0">
                  <a:latin typeface="Script MT Bold" panose="03040602040607080904" pitchFamily="66" charset="0"/>
                </a:rPr>
                <a:t>mechanical key</a:t>
              </a:r>
              <a:endParaRPr lang="en-GB" sz="36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36" name="Groupe 35"/>
          <p:cNvGrpSpPr/>
          <p:nvPr/>
        </p:nvGrpSpPr>
        <p:grpSpPr>
          <a:xfrm>
            <a:off x="6027022" y="3913104"/>
            <a:ext cx="2806932" cy="1456293"/>
            <a:chOff x="2062115" y="2782549"/>
            <a:chExt cx="2806932" cy="2059108"/>
          </a:xfrm>
        </p:grpSpPr>
        <p:pic>
          <p:nvPicPr>
            <p:cNvPr id="37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7314">
              <a:off x="2062115" y="2782549"/>
              <a:ext cx="2806932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ZoneTexte 37"/>
            <p:cNvSpPr txBox="1"/>
            <p:nvPr/>
          </p:nvSpPr>
          <p:spPr>
            <a:xfrm rot="21434115">
              <a:off x="2261197" y="3226349"/>
              <a:ext cx="2122836" cy="1000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0" dirty="0" err="1" smtClean="0">
                  <a:latin typeface="Script MT Bold" panose="03040602040607080904" pitchFamily="66" charset="0"/>
                </a:rPr>
                <a:t>remotly</a:t>
              </a:r>
              <a:endParaRPr lang="en-GB" sz="4000" dirty="0">
                <a:latin typeface="Script MT Bold" panose="03040602040607080904" pitchFamily="66" charset="0"/>
              </a:endParaRPr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3014618" y="1704866"/>
            <a:ext cx="2743629" cy="1616688"/>
            <a:chOff x="2845063" y="581419"/>
            <a:chExt cx="2743629" cy="2059108"/>
          </a:xfrm>
        </p:grpSpPr>
        <p:pic>
          <p:nvPicPr>
            <p:cNvPr id="46" name="Picture 2" descr="Résultat de recherche d'images pour &quot;note&quot;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86025">
              <a:off x="2845063" y="581419"/>
              <a:ext cx="2743629" cy="2059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ZoneTexte 46"/>
            <p:cNvSpPr txBox="1"/>
            <p:nvPr/>
          </p:nvSpPr>
          <p:spPr>
            <a:xfrm rot="539403">
              <a:off x="3122908" y="1073417"/>
              <a:ext cx="2182952" cy="744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>
                  <a:latin typeface="Script MT Bold" panose="03040602040607080904" pitchFamily="66" charset="0"/>
                </a:rPr>
                <a:t>technologies</a:t>
              </a:r>
              <a:endParaRPr lang="en-GB" sz="3200" dirty="0">
                <a:latin typeface="Script MT Bold" panose="030406020406070809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500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26</Words>
  <Application>Microsoft Office PowerPoint</Application>
  <PresentationFormat>Grand écran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Romantic</vt:lpstr>
      <vt:lpstr>Script MT Bold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EUGE</dc:creator>
  <cp:lastModifiedBy>peuge</cp:lastModifiedBy>
  <cp:revision>20</cp:revision>
  <cp:lastPrinted>2020-10-10T12:01:28Z</cp:lastPrinted>
  <dcterms:created xsi:type="dcterms:W3CDTF">2020-10-08T17:59:43Z</dcterms:created>
  <dcterms:modified xsi:type="dcterms:W3CDTF">2021-09-20T10:32:26Z</dcterms:modified>
</cp:coreProperties>
</file>